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57" r:id="rId3"/>
    <p:sldId id="258" r:id="rId4"/>
    <p:sldId id="272" r:id="rId5"/>
    <p:sldId id="259" r:id="rId6"/>
    <p:sldId id="263" r:id="rId7"/>
    <p:sldId id="260" r:id="rId8"/>
    <p:sldId id="261" r:id="rId9"/>
    <p:sldId id="262" r:id="rId10"/>
    <p:sldId id="271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/>
    <p:restoredTop sz="94673"/>
  </p:normalViewPr>
  <p:slideViewPr>
    <p:cSldViewPr snapToGrid="0" snapToObjects="1">
      <p:cViewPr varScale="1">
        <p:scale>
          <a:sx n="76" d="100"/>
          <a:sy n="76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6D9A0-89A9-4BA8-8F24-7A6CA9CF9009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735422F-7A68-4D9D-A523-828D656EB4E2}">
      <dgm:prSet/>
      <dgm:spPr/>
      <dgm:t>
        <a:bodyPr/>
        <a:lstStyle/>
        <a:p>
          <a:r>
            <a:rPr lang="en-US"/>
            <a:t>Select</a:t>
          </a:r>
        </a:p>
      </dgm:t>
    </dgm:pt>
    <dgm:pt modelId="{C480EA12-EA6B-4837-9F6E-E7CD6BC03185}" type="parTrans" cxnId="{E170012F-C0D8-4C22-9128-A357A6E200BA}">
      <dgm:prSet/>
      <dgm:spPr/>
      <dgm:t>
        <a:bodyPr/>
        <a:lstStyle/>
        <a:p>
          <a:endParaRPr lang="en-US"/>
        </a:p>
      </dgm:t>
    </dgm:pt>
    <dgm:pt modelId="{B581FC2C-1975-437C-90E7-CFE30342C7DA}" type="sibTrans" cxnId="{E170012F-C0D8-4C22-9128-A357A6E200BA}">
      <dgm:prSet/>
      <dgm:spPr/>
      <dgm:t>
        <a:bodyPr/>
        <a:lstStyle/>
        <a:p>
          <a:endParaRPr lang="en-US"/>
        </a:p>
      </dgm:t>
    </dgm:pt>
    <dgm:pt modelId="{52694200-6FEF-419A-9112-333A13B74A7A}">
      <dgm:prSet/>
      <dgm:spPr/>
      <dgm:t>
        <a:bodyPr/>
        <a:lstStyle/>
        <a:p>
          <a:r>
            <a:rPr lang="en-US"/>
            <a:t>Select a Borough	</a:t>
          </a:r>
        </a:p>
      </dgm:t>
    </dgm:pt>
    <dgm:pt modelId="{A09752CE-E0D1-4147-ABC4-21AB0AE7ABB0}" type="parTrans" cxnId="{F946D07E-8F9A-4D97-A076-BC3DA03A8564}">
      <dgm:prSet/>
      <dgm:spPr/>
      <dgm:t>
        <a:bodyPr/>
        <a:lstStyle/>
        <a:p>
          <a:endParaRPr lang="en-US"/>
        </a:p>
      </dgm:t>
    </dgm:pt>
    <dgm:pt modelId="{04B5A5B7-3672-4C79-8F26-AB4118CAD1D4}" type="sibTrans" cxnId="{F946D07E-8F9A-4D97-A076-BC3DA03A8564}">
      <dgm:prSet/>
      <dgm:spPr/>
      <dgm:t>
        <a:bodyPr/>
        <a:lstStyle/>
        <a:p>
          <a:endParaRPr lang="en-US"/>
        </a:p>
      </dgm:t>
    </dgm:pt>
    <dgm:pt modelId="{324A89F3-8D52-45E6-8551-15F9201DFA72}">
      <dgm:prSet/>
      <dgm:spPr/>
      <dgm:t>
        <a:bodyPr/>
        <a:lstStyle/>
        <a:p>
          <a:r>
            <a:rPr lang="en-US"/>
            <a:t>Find</a:t>
          </a:r>
        </a:p>
      </dgm:t>
    </dgm:pt>
    <dgm:pt modelId="{AC3D3E16-6B34-46A0-AD73-0F7EBD2D8B5B}" type="parTrans" cxnId="{527645D9-F060-4923-88AD-6FACB36F0716}">
      <dgm:prSet/>
      <dgm:spPr/>
      <dgm:t>
        <a:bodyPr/>
        <a:lstStyle/>
        <a:p>
          <a:endParaRPr lang="en-US"/>
        </a:p>
      </dgm:t>
    </dgm:pt>
    <dgm:pt modelId="{B303B5F0-C30B-4162-B9F3-F810A47FB8B0}" type="sibTrans" cxnId="{527645D9-F060-4923-88AD-6FACB36F0716}">
      <dgm:prSet/>
      <dgm:spPr/>
      <dgm:t>
        <a:bodyPr/>
        <a:lstStyle/>
        <a:p>
          <a:endParaRPr lang="en-US"/>
        </a:p>
      </dgm:t>
    </dgm:pt>
    <dgm:pt modelId="{B943D36C-4274-492E-81C6-33740068F575}">
      <dgm:prSet/>
      <dgm:spPr/>
      <dgm:t>
        <a:bodyPr/>
        <a:lstStyle/>
        <a:p>
          <a:r>
            <a:rPr lang="en-US"/>
            <a:t>Find the best properties or cluster suited to your requirement</a:t>
          </a:r>
        </a:p>
      </dgm:t>
    </dgm:pt>
    <dgm:pt modelId="{D8D8C065-5A7D-48DF-B35D-05D74F734042}" type="parTrans" cxnId="{5E4F57B6-A300-4755-9BC3-887322BD8B7A}">
      <dgm:prSet/>
      <dgm:spPr/>
      <dgm:t>
        <a:bodyPr/>
        <a:lstStyle/>
        <a:p>
          <a:endParaRPr lang="en-US"/>
        </a:p>
      </dgm:t>
    </dgm:pt>
    <dgm:pt modelId="{DFD2FF17-1E47-40E6-B95E-EB0FCB0861CD}" type="sibTrans" cxnId="{5E4F57B6-A300-4755-9BC3-887322BD8B7A}">
      <dgm:prSet/>
      <dgm:spPr/>
      <dgm:t>
        <a:bodyPr/>
        <a:lstStyle/>
        <a:p>
          <a:endParaRPr lang="en-US"/>
        </a:p>
      </dgm:t>
    </dgm:pt>
    <dgm:pt modelId="{C3329906-D04B-4760-8288-14D2585236C5}">
      <dgm:prSet/>
      <dgm:spPr/>
      <dgm:t>
        <a:bodyPr/>
        <a:lstStyle/>
        <a:p>
          <a:r>
            <a:rPr lang="en-US"/>
            <a:t>Select</a:t>
          </a:r>
        </a:p>
      </dgm:t>
    </dgm:pt>
    <dgm:pt modelId="{49B7DCB9-147C-4DF9-8B4B-E471FC5D44AB}" type="parTrans" cxnId="{D107A8C5-A012-4B42-A756-F61F498AF23F}">
      <dgm:prSet/>
      <dgm:spPr/>
      <dgm:t>
        <a:bodyPr/>
        <a:lstStyle/>
        <a:p>
          <a:endParaRPr lang="en-US"/>
        </a:p>
      </dgm:t>
    </dgm:pt>
    <dgm:pt modelId="{1125CAF0-FC59-4870-B2A2-94157518C7B5}" type="sibTrans" cxnId="{D107A8C5-A012-4B42-A756-F61F498AF23F}">
      <dgm:prSet/>
      <dgm:spPr/>
      <dgm:t>
        <a:bodyPr/>
        <a:lstStyle/>
        <a:p>
          <a:endParaRPr lang="en-US"/>
        </a:p>
      </dgm:t>
    </dgm:pt>
    <dgm:pt modelId="{9227F974-A530-4B05-B267-F17BF84C18E7}">
      <dgm:prSet/>
      <dgm:spPr/>
      <dgm:t>
        <a:bodyPr/>
        <a:lstStyle/>
        <a:p>
          <a:r>
            <a:rPr lang="en-US"/>
            <a:t>Select the final neighborhood based on above</a:t>
          </a:r>
        </a:p>
      </dgm:t>
    </dgm:pt>
    <dgm:pt modelId="{EC2301CA-1B43-4AC5-A64C-A8CD8339DFDD}" type="parTrans" cxnId="{961CABD9-9BCA-46DE-BA89-EC05EBEDDC4E}">
      <dgm:prSet/>
      <dgm:spPr/>
      <dgm:t>
        <a:bodyPr/>
        <a:lstStyle/>
        <a:p>
          <a:endParaRPr lang="en-US"/>
        </a:p>
      </dgm:t>
    </dgm:pt>
    <dgm:pt modelId="{5A7041E9-26A1-4C83-8535-D9BF40F74387}" type="sibTrans" cxnId="{961CABD9-9BCA-46DE-BA89-EC05EBEDDC4E}">
      <dgm:prSet/>
      <dgm:spPr/>
      <dgm:t>
        <a:bodyPr/>
        <a:lstStyle/>
        <a:p>
          <a:endParaRPr lang="en-US"/>
        </a:p>
      </dgm:t>
    </dgm:pt>
    <dgm:pt modelId="{90C5E2A6-9705-49D0-A969-220DC538EB16}">
      <dgm:prSet/>
      <dgm:spPr/>
      <dgm:t>
        <a:bodyPr/>
        <a:lstStyle/>
        <a:p>
          <a:r>
            <a:rPr lang="en-US"/>
            <a:t>Explore</a:t>
          </a:r>
        </a:p>
      </dgm:t>
    </dgm:pt>
    <dgm:pt modelId="{475B5DA6-E8C6-4024-9ED7-E649E875AE03}" type="parTrans" cxnId="{FA2FDA46-4431-4304-8A55-8926A93A668C}">
      <dgm:prSet/>
      <dgm:spPr/>
      <dgm:t>
        <a:bodyPr/>
        <a:lstStyle/>
        <a:p>
          <a:endParaRPr lang="en-US"/>
        </a:p>
      </dgm:t>
    </dgm:pt>
    <dgm:pt modelId="{EEF45742-3F8E-491D-914D-4B8382537875}" type="sibTrans" cxnId="{FA2FDA46-4431-4304-8A55-8926A93A668C}">
      <dgm:prSet/>
      <dgm:spPr/>
      <dgm:t>
        <a:bodyPr/>
        <a:lstStyle/>
        <a:p>
          <a:endParaRPr lang="en-US"/>
        </a:p>
      </dgm:t>
    </dgm:pt>
    <dgm:pt modelId="{E6CF9CA5-E0FE-4E29-B0FA-3F8BF7D42687}">
      <dgm:prSet/>
      <dgm:spPr/>
      <dgm:t>
        <a:bodyPr/>
        <a:lstStyle/>
        <a:p>
          <a:r>
            <a:rPr lang="en-US"/>
            <a:t>Explore the Population distribution of different neighborhood</a:t>
          </a:r>
        </a:p>
      </dgm:t>
    </dgm:pt>
    <dgm:pt modelId="{F1C5E626-17F7-4202-BFF3-FAB607BF7376}" type="parTrans" cxnId="{0EC2B74F-E5BC-44EB-AAA4-DFECC5B27E66}">
      <dgm:prSet/>
      <dgm:spPr/>
      <dgm:t>
        <a:bodyPr/>
        <a:lstStyle/>
        <a:p>
          <a:endParaRPr lang="en-US"/>
        </a:p>
      </dgm:t>
    </dgm:pt>
    <dgm:pt modelId="{1A61514D-6CD5-4CE4-82F4-9CB1BBF4B7EA}" type="sibTrans" cxnId="{0EC2B74F-E5BC-44EB-AAA4-DFECC5B27E66}">
      <dgm:prSet/>
      <dgm:spPr/>
      <dgm:t>
        <a:bodyPr/>
        <a:lstStyle/>
        <a:p>
          <a:endParaRPr lang="en-US"/>
        </a:p>
      </dgm:t>
    </dgm:pt>
    <dgm:pt modelId="{1BF058C1-5ECC-45A8-BA3E-FEF75FC73EF0}">
      <dgm:prSet/>
      <dgm:spPr/>
      <dgm:t>
        <a:bodyPr/>
        <a:lstStyle/>
        <a:p>
          <a:r>
            <a:rPr lang="en-US"/>
            <a:t>Cluster</a:t>
          </a:r>
        </a:p>
      </dgm:t>
    </dgm:pt>
    <dgm:pt modelId="{055E1DBC-8A1F-445C-A615-CC9112EF3BE5}" type="parTrans" cxnId="{F04383B9-8F78-4AEC-887A-AE2FD1D67337}">
      <dgm:prSet/>
      <dgm:spPr/>
      <dgm:t>
        <a:bodyPr/>
        <a:lstStyle/>
        <a:p>
          <a:endParaRPr lang="en-US"/>
        </a:p>
      </dgm:t>
    </dgm:pt>
    <dgm:pt modelId="{D1B21BB9-5144-4139-82E0-8B50067CA170}" type="sibTrans" cxnId="{F04383B9-8F78-4AEC-887A-AE2FD1D67337}">
      <dgm:prSet/>
      <dgm:spPr/>
      <dgm:t>
        <a:bodyPr/>
        <a:lstStyle/>
        <a:p>
          <a:endParaRPr lang="en-US"/>
        </a:p>
      </dgm:t>
    </dgm:pt>
    <dgm:pt modelId="{2D607509-399E-4801-A77A-1275B1BA762D}">
      <dgm:prSet/>
      <dgm:spPr/>
      <dgm:t>
        <a:bodyPr/>
        <a:lstStyle/>
        <a:p>
          <a:r>
            <a:rPr lang="en-US"/>
            <a:t>Cluster the neighborhood based on nearby avenues available</a:t>
          </a:r>
        </a:p>
      </dgm:t>
    </dgm:pt>
    <dgm:pt modelId="{01F837FA-348B-450D-9AD4-75744B558CA8}" type="parTrans" cxnId="{DAE4AB8B-8B4C-407D-A4DB-1D5AC6277CD9}">
      <dgm:prSet/>
      <dgm:spPr/>
      <dgm:t>
        <a:bodyPr/>
        <a:lstStyle/>
        <a:p>
          <a:endParaRPr lang="en-US"/>
        </a:p>
      </dgm:t>
    </dgm:pt>
    <dgm:pt modelId="{D1B1C4F6-91E2-47E1-BF4C-42D47F3A34BE}" type="sibTrans" cxnId="{DAE4AB8B-8B4C-407D-A4DB-1D5AC6277CD9}">
      <dgm:prSet/>
      <dgm:spPr/>
      <dgm:t>
        <a:bodyPr/>
        <a:lstStyle/>
        <a:p>
          <a:endParaRPr lang="en-US"/>
        </a:p>
      </dgm:t>
    </dgm:pt>
    <dgm:pt modelId="{9D2CD2DD-909D-3147-ACEC-A4B491B1B86D}" type="pres">
      <dgm:prSet presAssocID="{2E86D9A0-89A9-4BA8-8F24-7A6CA9CF9009}" presName="Name0" presStyleCnt="0">
        <dgm:presLayoutVars>
          <dgm:dir/>
          <dgm:animLvl val="lvl"/>
          <dgm:resizeHandles val="exact"/>
        </dgm:presLayoutVars>
      </dgm:prSet>
      <dgm:spPr/>
    </dgm:pt>
    <dgm:pt modelId="{20C971E8-5F13-CA4C-830E-4F1CD1845982}" type="pres">
      <dgm:prSet presAssocID="{1BF058C1-5ECC-45A8-BA3E-FEF75FC73EF0}" presName="boxAndChildren" presStyleCnt="0"/>
      <dgm:spPr/>
    </dgm:pt>
    <dgm:pt modelId="{FF31AFDD-E526-B143-8F7C-F9C51DC0C1C3}" type="pres">
      <dgm:prSet presAssocID="{1BF058C1-5ECC-45A8-BA3E-FEF75FC73EF0}" presName="parentTextBox" presStyleLbl="alignNode1" presStyleIdx="0" presStyleCnt="5"/>
      <dgm:spPr/>
    </dgm:pt>
    <dgm:pt modelId="{C747A7FF-E014-D449-A0BC-CCD9C3746F80}" type="pres">
      <dgm:prSet presAssocID="{1BF058C1-5ECC-45A8-BA3E-FEF75FC73EF0}" presName="descendantBox" presStyleLbl="bgAccFollowNode1" presStyleIdx="0" presStyleCnt="5"/>
      <dgm:spPr/>
    </dgm:pt>
    <dgm:pt modelId="{53F71A45-0427-4A45-A2BD-AD0683A1B511}" type="pres">
      <dgm:prSet presAssocID="{EEF45742-3F8E-491D-914D-4B8382537875}" presName="sp" presStyleCnt="0"/>
      <dgm:spPr/>
    </dgm:pt>
    <dgm:pt modelId="{F2F8E96B-EAA9-0F4A-A401-93264572FC5B}" type="pres">
      <dgm:prSet presAssocID="{90C5E2A6-9705-49D0-A969-220DC538EB16}" presName="arrowAndChildren" presStyleCnt="0"/>
      <dgm:spPr/>
    </dgm:pt>
    <dgm:pt modelId="{22DCEDD5-AA9D-1F4A-8D6F-4216D0BDB822}" type="pres">
      <dgm:prSet presAssocID="{90C5E2A6-9705-49D0-A969-220DC538EB16}" presName="parentTextArrow" presStyleLbl="node1" presStyleIdx="0" presStyleCnt="0"/>
      <dgm:spPr/>
    </dgm:pt>
    <dgm:pt modelId="{4E628536-6AF8-4348-8363-B350F7AD5136}" type="pres">
      <dgm:prSet presAssocID="{90C5E2A6-9705-49D0-A969-220DC538EB16}" presName="arrow" presStyleLbl="alignNode1" presStyleIdx="1" presStyleCnt="5"/>
      <dgm:spPr/>
    </dgm:pt>
    <dgm:pt modelId="{BB6D5614-DB4B-0641-8D9C-1037378FF48C}" type="pres">
      <dgm:prSet presAssocID="{90C5E2A6-9705-49D0-A969-220DC538EB16}" presName="descendantArrow" presStyleLbl="bgAccFollowNode1" presStyleIdx="1" presStyleCnt="5"/>
      <dgm:spPr/>
    </dgm:pt>
    <dgm:pt modelId="{C922F403-5ADF-C84D-B719-1D45869EEA3D}" type="pres">
      <dgm:prSet presAssocID="{1125CAF0-FC59-4870-B2A2-94157518C7B5}" presName="sp" presStyleCnt="0"/>
      <dgm:spPr/>
    </dgm:pt>
    <dgm:pt modelId="{7ADC9ED5-FC70-8248-BD20-505F82456C13}" type="pres">
      <dgm:prSet presAssocID="{C3329906-D04B-4760-8288-14D2585236C5}" presName="arrowAndChildren" presStyleCnt="0"/>
      <dgm:spPr/>
    </dgm:pt>
    <dgm:pt modelId="{06A18129-1F8A-1845-864D-3FAC8B6B4001}" type="pres">
      <dgm:prSet presAssocID="{C3329906-D04B-4760-8288-14D2585236C5}" presName="parentTextArrow" presStyleLbl="node1" presStyleIdx="0" presStyleCnt="0"/>
      <dgm:spPr/>
    </dgm:pt>
    <dgm:pt modelId="{FF7CA7D4-9366-4046-B746-D0632551ED8A}" type="pres">
      <dgm:prSet presAssocID="{C3329906-D04B-4760-8288-14D2585236C5}" presName="arrow" presStyleLbl="alignNode1" presStyleIdx="2" presStyleCnt="5"/>
      <dgm:spPr/>
    </dgm:pt>
    <dgm:pt modelId="{A7372839-925B-EB4F-88C4-EB63617147A5}" type="pres">
      <dgm:prSet presAssocID="{C3329906-D04B-4760-8288-14D2585236C5}" presName="descendantArrow" presStyleLbl="bgAccFollowNode1" presStyleIdx="2" presStyleCnt="5"/>
      <dgm:spPr/>
    </dgm:pt>
    <dgm:pt modelId="{31C508ED-9C33-CE46-97C4-98EB5614896A}" type="pres">
      <dgm:prSet presAssocID="{B303B5F0-C30B-4162-B9F3-F810A47FB8B0}" presName="sp" presStyleCnt="0"/>
      <dgm:spPr/>
    </dgm:pt>
    <dgm:pt modelId="{5AF18E68-E07B-C442-ACE1-5BD0383A2893}" type="pres">
      <dgm:prSet presAssocID="{324A89F3-8D52-45E6-8551-15F9201DFA72}" presName="arrowAndChildren" presStyleCnt="0"/>
      <dgm:spPr/>
    </dgm:pt>
    <dgm:pt modelId="{2D6F18A5-93AE-9C4D-B92A-2DEE160B2BD5}" type="pres">
      <dgm:prSet presAssocID="{324A89F3-8D52-45E6-8551-15F9201DFA72}" presName="parentTextArrow" presStyleLbl="node1" presStyleIdx="0" presStyleCnt="0"/>
      <dgm:spPr/>
    </dgm:pt>
    <dgm:pt modelId="{DD36F115-D208-9B4F-9ECC-1754E43D2508}" type="pres">
      <dgm:prSet presAssocID="{324A89F3-8D52-45E6-8551-15F9201DFA72}" presName="arrow" presStyleLbl="alignNode1" presStyleIdx="3" presStyleCnt="5"/>
      <dgm:spPr/>
    </dgm:pt>
    <dgm:pt modelId="{E0AE1264-37AB-494F-B289-36CEB8DC9BB8}" type="pres">
      <dgm:prSet presAssocID="{324A89F3-8D52-45E6-8551-15F9201DFA72}" presName="descendantArrow" presStyleLbl="bgAccFollowNode1" presStyleIdx="3" presStyleCnt="5"/>
      <dgm:spPr/>
    </dgm:pt>
    <dgm:pt modelId="{6AA4FB71-8152-C441-88E1-94AF961488A7}" type="pres">
      <dgm:prSet presAssocID="{B581FC2C-1975-437C-90E7-CFE30342C7DA}" presName="sp" presStyleCnt="0"/>
      <dgm:spPr/>
    </dgm:pt>
    <dgm:pt modelId="{A0F532D9-F4C0-2046-8F3D-940419F680BA}" type="pres">
      <dgm:prSet presAssocID="{B735422F-7A68-4D9D-A523-828D656EB4E2}" presName="arrowAndChildren" presStyleCnt="0"/>
      <dgm:spPr/>
    </dgm:pt>
    <dgm:pt modelId="{9FDD9301-143A-FD4F-96F8-4C925C51B118}" type="pres">
      <dgm:prSet presAssocID="{B735422F-7A68-4D9D-A523-828D656EB4E2}" presName="parentTextArrow" presStyleLbl="node1" presStyleIdx="0" presStyleCnt="0"/>
      <dgm:spPr/>
    </dgm:pt>
    <dgm:pt modelId="{0DC4FE7B-466A-4147-BA69-CA2F29708521}" type="pres">
      <dgm:prSet presAssocID="{B735422F-7A68-4D9D-A523-828D656EB4E2}" presName="arrow" presStyleLbl="alignNode1" presStyleIdx="4" presStyleCnt="5"/>
      <dgm:spPr/>
    </dgm:pt>
    <dgm:pt modelId="{5AEA6F42-1748-9B4A-8AFC-EAE8830BA970}" type="pres">
      <dgm:prSet presAssocID="{B735422F-7A68-4D9D-A523-828D656EB4E2}" presName="descendantArrow" presStyleLbl="bgAccFollowNode1" presStyleIdx="4" presStyleCnt="5"/>
      <dgm:spPr/>
    </dgm:pt>
  </dgm:ptLst>
  <dgm:cxnLst>
    <dgm:cxn modelId="{ECFF8B10-A662-F94B-8F53-97D1ACA02303}" type="presOf" srcId="{C3329906-D04B-4760-8288-14D2585236C5}" destId="{FF7CA7D4-9366-4046-B746-D0632551ED8A}" srcOrd="1" destOrd="0" presId="urn:microsoft.com/office/officeart/2016/7/layout/VerticalDownArrowProcess"/>
    <dgm:cxn modelId="{62643712-6DE3-3046-8801-03CA3AE0D440}" type="presOf" srcId="{324A89F3-8D52-45E6-8551-15F9201DFA72}" destId="{DD36F115-D208-9B4F-9ECC-1754E43D2508}" srcOrd="1" destOrd="0" presId="urn:microsoft.com/office/officeart/2016/7/layout/VerticalDownArrowProcess"/>
    <dgm:cxn modelId="{E170012F-C0D8-4C22-9128-A357A6E200BA}" srcId="{2E86D9A0-89A9-4BA8-8F24-7A6CA9CF9009}" destId="{B735422F-7A68-4D9D-A523-828D656EB4E2}" srcOrd="0" destOrd="0" parTransId="{C480EA12-EA6B-4837-9F6E-E7CD6BC03185}" sibTransId="{B581FC2C-1975-437C-90E7-CFE30342C7DA}"/>
    <dgm:cxn modelId="{8FABAB30-1911-2849-9AEB-469F45DCC966}" type="presOf" srcId="{1BF058C1-5ECC-45A8-BA3E-FEF75FC73EF0}" destId="{FF31AFDD-E526-B143-8F7C-F9C51DC0C1C3}" srcOrd="0" destOrd="0" presId="urn:microsoft.com/office/officeart/2016/7/layout/VerticalDownArrowProcess"/>
    <dgm:cxn modelId="{8FCAE933-6718-1840-B37B-794BABE7C8FC}" type="presOf" srcId="{52694200-6FEF-419A-9112-333A13B74A7A}" destId="{5AEA6F42-1748-9B4A-8AFC-EAE8830BA970}" srcOrd="0" destOrd="0" presId="urn:microsoft.com/office/officeart/2016/7/layout/VerticalDownArrowProcess"/>
    <dgm:cxn modelId="{0C36DE34-46C2-484A-8404-5CEA46E9A7D8}" type="presOf" srcId="{B943D36C-4274-492E-81C6-33740068F575}" destId="{E0AE1264-37AB-494F-B289-36CEB8DC9BB8}" srcOrd="0" destOrd="0" presId="urn:microsoft.com/office/officeart/2016/7/layout/VerticalDownArrowProcess"/>
    <dgm:cxn modelId="{9183BF3B-D96F-354D-94DB-E528E2E7AEF1}" type="presOf" srcId="{9227F974-A530-4B05-B267-F17BF84C18E7}" destId="{A7372839-925B-EB4F-88C4-EB63617147A5}" srcOrd="0" destOrd="0" presId="urn:microsoft.com/office/officeart/2016/7/layout/VerticalDownArrowProcess"/>
    <dgm:cxn modelId="{FA2FDA46-4431-4304-8A55-8926A93A668C}" srcId="{2E86D9A0-89A9-4BA8-8F24-7A6CA9CF9009}" destId="{90C5E2A6-9705-49D0-A969-220DC538EB16}" srcOrd="3" destOrd="0" parTransId="{475B5DA6-E8C6-4024-9ED7-E649E875AE03}" sibTransId="{EEF45742-3F8E-491D-914D-4B8382537875}"/>
    <dgm:cxn modelId="{6791E34D-0DDF-8049-BA8F-840E995C893B}" type="presOf" srcId="{90C5E2A6-9705-49D0-A969-220DC538EB16}" destId="{22DCEDD5-AA9D-1F4A-8D6F-4216D0BDB822}" srcOrd="0" destOrd="0" presId="urn:microsoft.com/office/officeart/2016/7/layout/VerticalDownArrowProcess"/>
    <dgm:cxn modelId="{0EC2B74F-E5BC-44EB-AAA4-DFECC5B27E66}" srcId="{90C5E2A6-9705-49D0-A969-220DC538EB16}" destId="{E6CF9CA5-E0FE-4E29-B0FA-3F8BF7D42687}" srcOrd="0" destOrd="0" parTransId="{F1C5E626-17F7-4202-BFF3-FAB607BF7376}" sibTransId="{1A61514D-6CD5-4CE4-82F4-9CB1BBF4B7EA}"/>
    <dgm:cxn modelId="{7A5DAD51-D63E-9B4C-A728-1A5176C22FD2}" type="presOf" srcId="{90C5E2A6-9705-49D0-A969-220DC538EB16}" destId="{4E628536-6AF8-4348-8363-B350F7AD5136}" srcOrd="1" destOrd="0" presId="urn:microsoft.com/office/officeart/2016/7/layout/VerticalDownArrowProcess"/>
    <dgm:cxn modelId="{A7DBA552-3B51-FD4B-A97F-FE019852D764}" type="presOf" srcId="{2E86D9A0-89A9-4BA8-8F24-7A6CA9CF9009}" destId="{9D2CD2DD-909D-3147-ACEC-A4B491B1B86D}" srcOrd="0" destOrd="0" presId="urn:microsoft.com/office/officeart/2016/7/layout/VerticalDownArrowProcess"/>
    <dgm:cxn modelId="{A0DC4C5F-C297-F041-81C2-6670BDC29B8D}" type="presOf" srcId="{E6CF9CA5-E0FE-4E29-B0FA-3F8BF7D42687}" destId="{BB6D5614-DB4B-0641-8D9C-1037378FF48C}" srcOrd="0" destOrd="0" presId="urn:microsoft.com/office/officeart/2016/7/layout/VerticalDownArrowProcess"/>
    <dgm:cxn modelId="{B4016162-82A0-7A4A-9024-7D6AB3FDD0EA}" type="presOf" srcId="{B735422F-7A68-4D9D-A523-828D656EB4E2}" destId="{0DC4FE7B-466A-4147-BA69-CA2F29708521}" srcOrd="1" destOrd="0" presId="urn:microsoft.com/office/officeart/2016/7/layout/VerticalDownArrowProcess"/>
    <dgm:cxn modelId="{F946D07E-8F9A-4D97-A076-BC3DA03A8564}" srcId="{B735422F-7A68-4D9D-A523-828D656EB4E2}" destId="{52694200-6FEF-419A-9112-333A13B74A7A}" srcOrd="0" destOrd="0" parTransId="{A09752CE-E0D1-4147-ABC4-21AB0AE7ABB0}" sibTransId="{04B5A5B7-3672-4C79-8F26-AB4118CAD1D4}"/>
    <dgm:cxn modelId="{DAE4AB8B-8B4C-407D-A4DB-1D5AC6277CD9}" srcId="{1BF058C1-5ECC-45A8-BA3E-FEF75FC73EF0}" destId="{2D607509-399E-4801-A77A-1275B1BA762D}" srcOrd="0" destOrd="0" parTransId="{01F837FA-348B-450D-9AD4-75744B558CA8}" sibTransId="{D1B1C4F6-91E2-47E1-BF4C-42D47F3A34BE}"/>
    <dgm:cxn modelId="{714955AA-77AA-D64E-B470-4A81A2CB1A77}" type="presOf" srcId="{C3329906-D04B-4760-8288-14D2585236C5}" destId="{06A18129-1F8A-1845-864D-3FAC8B6B4001}" srcOrd="0" destOrd="0" presId="urn:microsoft.com/office/officeart/2016/7/layout/VerticalDownArrowProcess"/>
    <dgm:cxn modelId="{5E4F57B6-A300-4755-9BC3-887322BD8B7A}" srcId="{324A89F3-8D52-45E6-8551-15F9201DFA72}" destId="{B943D36C-4274-492E-81C6-33740068F575}" srcOrd="0" destOrd="0" parTransId="{D8D8C065-5A7D-48DF-B35D-05D74F734042}" sibTransId="{DFD2FF17-1E47-40E6-B95E-EB0FCB0861CD}"/>
    <dgm:cxn modelId="{F04383B9-8F78-4AEC-887A-AE2FD1D67337}" srcId="{2E86D9A0-89A9-4BA8-8F24-7A6CA9CF9009}" destId="{1BF058C1-5ECC-45A8-BA3E-FEF75FC73EF0}" srcOrd="4" destOrd="0" parTransId="{055E1DBC-8A1F-445C-A615-CC9112EF3BE5}" sibTransId="{D1B21BB9-5144-4139-82E0-8B50067CA170}"/>
    <dgm:cxn modelId="{1EFF03BA-F2D7-974B-A492-371C2B7EF7D0}" type="presOf" srcId="{2D607509-399E-4801-A77A-1275B1BA762D}" destId="{C747A7FF-E014-D449-A0BC-CCD9C3746F80}" srcOrd="0" destOrd="0" presId="urn:microsoft.com/office/officeart/2016/7/layout/VerticalDownArrowProcess"/>
    <dgm:cxn modelId="{3AFE3DBA-D269-824B-AF52-9207B20E1D7E}" type="presOf" srcId="{324A89F3-8D52-45E6-8551-15F9201DFA72}" destId="{2D6F18A5-93AE-9C4D-B92A-2DEE160B2BD5}" srcOrd="0" destOrd="0" presId="urn:microsoft.com/office/officeart/2016/7/layout/VerticalDownArrowProcess"/>
    <dgm:cxn modelId="{D107A8C5-A012-4B42-A756-F61F498AF23F}" srcId="{2E86D9A0-89A9-4BA8-8F24-7A6CA9CF9009}" destId="{C3329906-D04B-4760-8288-14D2585236C5}" srcOrd="2" destOrd="0" parTransId="{49B7DCB9-147C-4DF9-8B4B-E471FC5D44AB}" sibTransId="{1125CAF0-FC59-4870-B2A2-94157518C7B5}"/>
    <dgm:cxn modelId="{527645D9-F060-4923-88AD-6FACB36F0716}" srcId="{2E86D9A0-89A9-4BA8-8F24-7A6CA9CF9009}" destId="{324A89F3-8D52-45E6-8551-15F9201DFA72}" srcOrd="1" destOrd="0" parTransId="{AC3D3E16-6B34-46A0-AD73-0F7EBD2D8B5B}" sibTransId="{B303B5F0-C30B-4162-B9F3-F810A47FB8B0}"/>
    <dgm:cxn modelId="{961CABD9-9BCA-46DE-BA89-EC05EBEDDC4E}" srcId="{C3329906-D04B-4760-8288-14D2585236C5}" destId="{9227F974-A530-4B05-B267-F17BF84C18E7}" srcOrd="0" destOrd="0" parTransId="{EC2301CA-1B43-4AC5-A64C-A8CD8339DFDD}" sibTransId="{5A7041E9-26A1-4C83-8535-D9BF40F74387}"/>
    <dgm:cxn modelId="{B98B12DD-3B6B-8F4A-9351-9E9360821F24}" type="presOf" srcId="{B735422F-7A68-4D9D-A523-828D656EB4E2}" destId="{9FDD9301-143A-FD4F-96F8-4C925C51B118}" srcOrd="0" destOrd="0" presId="urn:microsoft.com/office/officeart/2016/7/layout/VerticalDownArrowProcess"/>
    <dgm:cxn modelId="{D2D4919F-CA13-2D4D-BF25-F442A6A3880B}" type="presParOf" srcId="{9D2CD2DD-909D-3147-ACEC-A4B491B1B86D}" destId="{20C971E8-5F13-CA4C-830E-4F1CD1845982}" srcOrd="0" destOrd="0" presId="urn:microsoft.com/office/officeart/2016/7/layout/VerticalDownArrowProcess"/>
    <dgm:cxn modelId="{EB5F0CE0-8BB3-6B4B-AC54-22C5FBAF48B6}" type="presParOf" srcId="{20C971E8-5F13-CA4C-830E-4F1CD1845982}" destId="{FF31AFDD-E526-B143-8F7C-F9C51DC0C1C3}" srcOrd="0" destOrd="0" presId="urn:microsoft.com/office/officeart/2016/7/layout/VerticalDownArrowProcess"/>
    <dgm:cxn modelId="{25ACD46E-5575-D443-A5DA-1DCF122D2420}" type="presParOf" srcId="{20C971E8-5F13-CA4C-830E-4F1CD1845982}" destId="{C747A7FF-E014-D449-A0BC-CCD9C3746F80}" srcOrd="1" destOrd="0" presId="urn:microsoft.com/office/officeart/2016/7/layout/VerticalDownArrowProcess"/>
    <dgm:cxn modelId="{2311B265-C837-364A-ADDC-724A00BF537B}" type="presParOf" srcId="{9D2CD2DD-909D-3147-ACEC-A4B491B1B86D}" destId="{53F71A45-0427-4A45-A2BD-AD0683A1B511}" srcOrd="1" destOrd="0" presId="urn:microsoft.com/office/officeart/2016/7/layout/VerticalDownArrowProcess"/>
    <dgm:cxn modelId="{6108D2E2-0972-1740-9875-1D28648BDF4F}" type="presParOf" srcId="{9D2CD2DD-909D-3147-ACEC-A4B491B1B86D}" destId="{F2F8E96B-EAA9-0F4A-A401-93264572FC5B}" srcOrd="2" destOrd="0" presId="urn:microsoft.com/office/officeart/2016/7/layout/VerticalDownArrowProcess"/>
    <dgm:cxn modelId="{627AF24C-987C-A647-876E-6AA41CC9B386}" type="presParOf" srcId="{F2F8E96B-EAA9-0F4A-A401-93264572FC5B}" destId="{22DCEDD5-AA9D-1F4A-8D6F-4216D0BDB822}" srcOrd="0" destOrd="0" presId="urn:microsoft.com/office/officeart/2016/7/layout/VerticalDownArrowProcess"/>
    <dgm:cxn modelId="{B11A2854-A9F0-3E4F-8F47-80EED81575EA}" type="presParOf" srcId="{F2F8E96B-EAA9-0F4A-A401-93264572FC5B}" destId="{4E628536-6AF8-4348-8363-B350F7AD5136}" srcOrd="1" destOrd="0" presId="urn:microsoft.com/office/officeart/2016/7/layout/VerticalDownArrowProcess"/>
    <dgm:cxn modelId="{7269C937-55DE-3D45-9401-FD5EC701567E}" type="presParOf" srcId="{F2F8E96B-EAA9-0F4A-A401-93264572FC5B}" destId="{BB6D5614-DB4B-0641-8D9C-1037378FF48C}" srcOrd="2" destOrd="0" presId="urn:microsoft.com/office/officeart/2016/7/layout/VerticalDownArrowProcess"/>
    <dgm:cxn modelId="{D41ED8D5-D3DA-334F-A554-26C25C712548}" type="presParOf" srcId="{9D2CD2DD-909D-3147-ACEC-A4B491B1B86D}" destId="{C922F403-5ADF-C84D-B719-1D45869EEA3D}" srcOrd="3" destOrd="0" presId="urn:microsoft.com/office/officeart/2016/7/layout/VerticalDownArrowProcess"/>
    <dgm:cxn modelId="{9003C5B5-4D36-B44D-8FD9-54696A8C2DC2}" type="presParOf" srcId="{9D2CD2DD-909D-3147-ACEC-A4B491B1B86D}" destId="{7ADC9ED5-FC70-8248-BD20-505F82456C13}" srcOrd="4" destOrd="0" presId="urn:microsoft.com/office/officeart/2016/7/layout/VerticalDownArrowProcess"/>
    <dgm:cxn modelId="{5A23D5D7-69BD-AD4A-BCD0-282B96874A45}" type="presParOf" srcId="{7ADC9ED5-FC70-8248-BD20-505F82456C13}" destId="{06A18129-1F8A-1845-864D-3FAC8B6B4001}" srcOrd="0" destOrd="0" presId="urn:microsoft.com/office/officeart/2016/7/layout/VerticalDownArrowProcess"/>
    <dgm:cxn modelId="{A8BE2921-97DA-C045-B7D8-1C57C32501CE}" type="presParOf" srcId="{7ADC9ED5-FC70-8248-BD20-505F82456C13}" destId="{FF7CA7D4-9366-4046-B746-D0632551ED8A}" srcOrd="1" destOrd="0" presId="urn:microsoft.com/office/officeart/2016/7/layout/VerticalDownArrowProcess"/>
    <dgm:cxn modelId="{1496674D-D643-3648-9870-0E0DC392FAF6}" type="presParOf" srcId="{7ADC9ED5-FC70-8248-BD20-505F82456C13}" destId="{A7372839-925B-EB4F-88C4-EB63617147A5}" srcOrd="2" destOrd="0" presId="urn:microsoft.com/office/officeart/2016/7/layout/VerticalDownArrowProcess"/>
    <dgm:cxn modelId="{D4EB56B6-04C4-A14A-B6F1-D39C91296622}" type="presParOf" srcId="{9D2CD2DD-909D-3147-ACEC-A4B491B1B86D}" destId="{31C508ED-9C33-CE46-97C4-98EB5614896A}" srcOrd="5" destOrd="0" presId="urn:microsoft.com/office/officeart/2016/7/layout/VerticalDownArrowProcess"/>
    <dgm:cxn modelId="{2CFF7011-4637-9C4B-9B5D-DD1C07306A17}" type="presParOf" srcId="{9D2CD2DD-909D-3147-ACEC-A4B491B1B86D}" destId="{5AF18E68-E07B-C442-ACE1-5BD0383A2893}" srcOrd="6" destOrd="0" presId="urn:microsoft.com/office/officeart/2016/7/layout/VerticalDownArrowProcess"/>
    <dgm:cxn modelId="{36A129E1-4BC1-A645-814D-5534479304E2}" type="presParOf" srcId="{5AF18E68-E07B-C442-ACE1-5BD0383A2893}" destId="{2D6F18A5-93AE-9C4D-B92A-2DEE160B2BD5}" srcOrd="0" destOrd="0" presId="urn:microsoft.com/office/officeart/2016/7/layout/VerticalDownArrowProcess"/>
    <dgm:cxn modelId="{FF766695-6757-8B40-9F31-695D85B33C72}" type="presParOf" srcId="{5AF18E68-E07B-C442-ACE1-5BD0383A2893}" destId="{DD36F115-D208-9B4F-9ECC-1754E43D2508}" srcOrd="1" destOrd="0" presId="urn:microsoft.com/office/officeart/2016/7/layout/VerticalDownArrowProcess"/>
    <dgm:cxn modelId="{CCD87AC9-1BC6-764E-924E-94C7E54BA02B}" type="presParOf" srcId="{5AF18E68-E07B-C442-ACE1-5BD0383A2893}" destId="{E0AE1264-37AB-494F-B289-36CEB8DC9BB8}" srcOrd="2" destOrd="0" presId="urn:microsoft.com/office/officeart/2016/7/layout/VerticalDownArrowProcess"/>
    <dgm:cxn modelId="{8B43A05E-EE81-BE43-8DD9-E535D9C3B711}" type="presParOf" srcId="{9D2CD2DD-909D-3147-ACEC-A4B491B1B86D}" destId="{6AA4FB71-8152-C441-88E1-94AF961488A7}" srcOrd="7" destOrd="0" presId="urn:microsoft.com/office/officeart/2016/7/layout/VerticalDownArrowProcess"/>
    <dgm:cxn modelId="{73A27B0C-C638-6347-9296-8972879A3DA0}" type="presParOf" srcId="{9D2CD2DD-909D-3147-ACEC-A4B491B1B86D}" destId="{A0F532D9-F4C0-2046-8F3D-940419F680BA}" srcOrd="8" destOrd="0" presId="urn:microsoft.com/office/officeart/2016/7/layout/VerticalDownArrowProcess"/>
    <dgm:cxn modelId="{5F5DF0C1-F8F7-5B43-A53D-E174438BFADD}" type="presParOf" srcId="{A0F532D9-F4C0-2046-8F3D-940419F680BA}" destId="{9FDD9301-143A-FD4F-96F8-4C925C51B118}" srcOrd="0" destOrd="0" presId="urn:microsoft.com/office/officeart/2016/7/layout/VerticalDownArrowProcess"/>
    <dgm:cxn modelId="{B88A4E72-4F35-784F-9E1C-A48992E6D67A}" type="presParOf" srcId="{A0F532D9-F4C0-2046-8F3D-940419F680BA}" destId="{0DC4FE7B-466A-4147-BA69-CA2F29708521}" srcOrd="1" destOrd="0" presId="urn:microsoft.com/office/officeart/2016/7/layout/VerticalDownArrowProcess"/>
    <dgm:cxn modelId="{1686F062-4D07-054C-8A2A-7AD42E13CEED}" type="presParOf" srcId="{A0F532D9-F4C0-2046-8F3D-940419F680BA}" destId="{5AEA6F42-1748-9B4A-8AFC-EAE8830BA97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1AFDD-E526-B143-8F7C-F9C51DC0C1C3}">
      <dsp:nvSpPr>
        <dsp:cNvPr id="0" name=""/>
        <dsp:cNvSpPr/>
      </dsp:nvSpPr>
      <dsp:spPr>
        <a:xfrm>
          <a:off x="0" y="4383766"/>
          <a:ext cx="1623218" cy="7191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Cluster</a:t>
          </a:r>
        </a:p>
      </dsp:txBody>
      <dsp:txXfrm>
        <a:off x="0" y="4383766"/>
        <a:ext cx="1623218" cy="719193"/>
      </dsp:txXfrm>
    </dsp:sp>
    <dsp:sp modelId="{C747A7FF-E014-D449-A0BC-CCD9C3746F80}">
      <dsp:nvSpPr>
        <dsp:cNvPr id="0" name=""/>
        <dsp:cNvSpPr/>
      </dsp:nvSpPr>
      <dsp:spPr>
        <a:xfrm>
          <a:off x="1623218" y="4383766"/>
          <a:ext cx="4869656" cy="7191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177800" rIns="98780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Cluster the neighborhood based on nearby avenues available</a:t>
          </a:r>
        </a:p>
      </dsp:txBody>
      <dsp:txXfrm>
        <a:off x="1623218" y="4383766"/>
        <a:ext cx="4869656" cy="719193"/>
      </dsp:txXfrm>
    </dsp:sp>
    <dsp:sp modelId="{4E628536-6AF8-4348-8363-B350F7AD5136}">
      <dsp:nvSpPr>
        <dsp:cNvPr id="0" name=""/>
        <dsp:cNvSpPr/>
      </dsp:nvSpPr>
      <dsp:spPr>
        <a:xfrm rot="10800000">
          <a:off x="0" y="3288434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 rot="-10800000">
        <a:off x="0" y="3288434"/>
        <a:ext cx="1623218" cy="718977"/>
      </dsp:txXfrm>
    </dsp:sp>
    <dsp:sp modelId="{BB6D5614-DB4B-0641-8D9C-1037378FF48C}">
      <dsp:nvSpPr>
        <dsp:cNvPr id="0" name=""/>
        <dsp:cNvSpPr/>
      </dsp:nvSpPr>
      <dsp:spPr>
        <a:xfrm>
          <a:off x="1623218" y="3288434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177800" rIns="98780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Explore the Population distribution of different neighborhood</a:t>
          </a:r>
        </a:p>
      </dsp:txBody>
      <dsp:txXfrm>
        <a:off x="1623218" y="3288434"/>
        <a:ext cx="4869656" cy="718977"/>
      </dsp:txXfrm>
    </dsp:sp>
    <dsp:sp modelId="{FF7CA7D4-9366-4046-B746-D0632551ED8A}">
      <dsp:nvSpPr>
        <dsp:cNvPr id="0" name=""/>
        <dsp:cNvSpPr/>
      </dsp:nvSpPr>
      <dsp:spPr>
        <a:xfrm rot="10800000">
          <a:off x="0" y="2193103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</a:t>
          </a:r>
        </a:p>
      </dsp:txBody>
      <dsp:txXfrm rot="-10800000">
        <a:off x="0" y="2193103"/>
        <a:ext cx="1623218" cy="718977"/>
      </dsp:txXfrm>
    </dsp:sp>
    <dsp:sp modelId="{A7372839-925B-EB4F-88C4-EB63617147A5}">
      <dsp:nvSpPr>
        <dsp:cNvPr id="0" name=""/>
        <dsp:cNvSpPr/>
      </dsp:nvSpPr>
      <dsp:spPr>
        <a:xfrm>
          <a:off x="1623218" y="2193103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177800" rIns="98780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Select the final neighborhood based on above</a:t>
          </a:r>
        </a:p>
      </dsp:txBody>
      <dsp:txXfrm>
        <a:off x="1623218" y="2193103"/>
        <a:ext cx="4869656" cy="718977"/>
      </dsp:txXfrm>
    </dsp:sp>
    <dsp:sp modelId="{DD36F115-D208-9B4F-9ECC-1754E43D2508}">
      <dsp:nvSpPr>
        <dsp:cNvPr id="0" name=""/>
        <dsp:cNvSpPr/>
      </dsp:nvSpPr>
      <dsp:spPr>
        <a:xfrm rot="10800000">
          <a:off x="0" y="1097771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</a:t>
          </a:r>
        </a:p>
      </dsp:txBody>
      <dsp:txXfrm rot="-10800000">
        <a:off x="0" y="1097771"/>
        <a:ext cx="1623218" cy="718977"/>
      </dsp:txXfrm>
    </dsp:sp>
    <dsp:sp modelId="{E0AE1264-37AB-494F-B289-36CEB8DC9BB8}">
      <dsp:nvSpPr>
        <dsp:cNvPr id="0" name=""/>
        <dsp:cNvSpPr/>
      </dsp:nvSpPr>
      <dsp:spPr>
        <a:xfrm>
          <a:off x="1623218" y="1097771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177800" rIns="98780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Find the best properties or cluster suited to your requirement</a:t>
          </a:r>
        </a:p>
      </dsp:txBody>
      <dsp:txXfrm>
        <a:off x="1623218" y="1097771"/>
        <a:ext cx="4869656" cy="718977"/>
      </dsp:txXfrm>
    </dsp:sp>
    <dsp:sp modelId="{0DC4FE7B-466A-4147-BA69-CA2F29708521}">
      <dsp:nvSpPr>
        <dsp:cNvPr id="0" name=""/>
        <dsp:cNvSpPr/>
      </dsp:nvSpPr>
      <dsp:spPr>
        <a:xfrm rot="10800000">
          <a:off x="0" y="2440"/>
          <a:ext cx="1623218" cy="110611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43" tIns="177800" rIns="115443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</a:t>
          </a:r>
        </a:p>
      </dsp:txBody>
      <dsp:txXfrm rot="-10800000">
        <a:off x="0" y="2440"/>
        <a:ext cx="1623218" cy="718977"/>
      </dsp:txXfrm>
    </dsp:sp>
    <dsp:sp modelId="{5AEA6F42-1748-9B4A-8AFC-EAE8830BA970}">
      <dsp:nvSpPr>
        <dsp:cNvPr id="0" name=""/>
        <dsp:cNvSpPr/>
      </dsp:nvSpPr>
      <dsp:spPr>
        <a:xfrm>
          <a:off x="1623218" y="2440"/>
          <a:ext cx="4869656" cy="71897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80" tIns="177800" rIns="98780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Select a Borough	</a:t>
          </a:r>
        </a:p>
      </dsp:txBody>
      <dsp:txXfrm>
        <a:off x="1623218" y="2440"/>
        <a:ext cx="4869656" cy="718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881B-4AF2-834D-B41D-D9D986283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593E5-56BD-1044-A549-D295274A9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1E6E7-C98F-2240-A5EE-ADC1C2F1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D83D-727C-9A40-8ADB-DF13969B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B523-52EC-7644-AEF1-456D3E7A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1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3129-1848-7648-BC12-D755A3BE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89E9F-D419-0146-8F6E-996BC74AD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9D687-AD35-7C47-824E-5B729308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A9542-B3CD-4441-96F1-1BB27E222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EB29-5E0E-9B44-A19D-201115B0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8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22369-EA2E-6340-93F5-12436EF43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A0C83-4AA9-F741-9B65-A6158D10A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58C96-B20F-4049-8038-86501ACC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A6A09-69D7-304A-B541-5EA73221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7BA5-BC57-4745-B143-DDF60B1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5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EA8E-88D9-6E4B-A1C2-A857DF90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7AF69-F538-654E-9052-84245B801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A8C2D-C822-3C40-BC46-0394DB83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94C29-6938-0F4C-B4B7-920AFE41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2355-2A6A-4843-9FC6-64F49EC1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2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4643-D870-2841-9AFE-731C0632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E484A-16D7-8141-AAA1-08957D058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14F20-254A-FA4E-BD88-AF018463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2612-8325-DA46-BD0F-B3B9B59E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5DA1C-5B9F-AA49-85B2-16B703E7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8FAF-2CFA-8342-978B-350CDF16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8332-9B02-C941-AC3F-16C3D7E3F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5CA3A-5C67-0D41-B912-BDFFAF7CC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6393F-14B7-744B-9B16-3882E5F4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9C750-4834-CD47-943A-37511909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FBEC9-4A72-CA45-9AB6-F34DD641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7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C524-049B-2A4B-8F08-F514A0BC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F44DF-D973-9542-AAB7-317E72C75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D17C3-3C99-7F42-A55D-40D2A7226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2279F-69B3-944F-9122-BCC7A1ED5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91EFD-7ABF-7F46-A4CA-2978D5187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CEE1A-D7B3-A941-8227-C887FEAC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1F30C-496B-D54D-9C60-38FA1EE7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910CF-B96B-F14E-91B2-149709BD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5700-23B4-4547-B592-9DCC47EE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12F64-E18F-F847-9158-DC595968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E6DBC-4F78-0543-B14C-10E5F23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54B6B-3FC9-E347-999B-6416BAF5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0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6DDEA-FC04-2746-A826-1E5E56C8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2B4DD-A6E2-7843-9846-2EA45551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9E911-1E41-B242-AC57-DA7847E4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3594-5F9F-5E42-AEBF-B88E4958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0A891-3A03-3544-9DE3-E8B44592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F4E4F-D598-AD47-9FFA-F05ADE123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9A64F-F29C-3149-B5D8-20CBD310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15378-6ED2-FE49-A3E4-5AFFECC0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D438-C69B-2F46-89E0-819D93D2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3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6B88-8022-7741-8D2B-F090D4C0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0A116-1647-7542-80EB-68B7E6273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FE19-391C-6449-830A-D25964806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0146C-3C4A-F04C-A8ED-0D9795D7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D09EE-B05C-4E46-9E7A-ABEB7D15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8E874-AFE5-C049-B210-116D0D78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4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1EA9F-44E8-5646-84BD-EECD462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224C-1CE7-5B4F-A7D2-E81FA3EA0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14E34-0878-4A4F-9E22-B955109AD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94AF-48EA-7046-88C5-E6450FBD4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45B7-9060-A845-B612-EBF6E28E0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2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</a:rPr>
              <a:t>	Battle of Neighborhoods</a:t>
            </a:r>
            <a:br>
              <a:rPr lang="en-US" sz="2800" dirty="0">
                <a:solidFill>
                  <a:srgbClr val="000000"/>
                </a:solidFill>
              </a:rPr>
            </a:br>
            <a:br>
              <a:rPr lang="en-US" sz="2800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534" y="3428999"/>
            <a:ext cx="5237946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		Find a Housing Area in New York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treet">
            <a:extLst>
              <a:ext uri="{FF2B5EF4-FFF2-40B4-BE49-F238E27FC236}">
                <a16:creationId xmlns:a16="http://schemas.microsoft.com/office/drawing/2014/main" id="{EBBC674B-7EDB-4E75-93B5-3D2486BD4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A48BA-0997-A04D-B3FD-AF5BA237F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Best area to live is where cluster 0 is located.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This is corroborated by population distribution map as well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83A019-8F76-B944-8FD2-209D6E2E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15" y="2426818"/>
            <a:ext cx="4845620" cy="3997637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F78304A-F3B7-0645-88AD-A09666E3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97" y="2426818"/>
            <a:ext cx="522566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This Analysis shows the process to select a housing area in New York.</a:t>
            </a:r>
          </a:p>
          <a:p>
            <a:r>
              <a:rPr lang="en-US" dirty="0">
                <a:solidFill>
                  <a:srgbClr val="000000"/>
                </a:solidFill>
              </a:rPr>
              <a:t>The maps help in finalizing a location with exploratory data analysis.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Further attributes can be added in the model to make it more customizable according to the need of future customers.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Thank you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Collecting Neighborhood’s top trending venues using Foursquare API(Beautiful Soup, http request)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Forming neighborhood clusters based on venue categories using unsupervised k-mean clustering algorithm(</a:t>
            </a:r>
            <a:r>
              <a:rPr lang="en-US" sz="2000" dirty="0" err="1">
                <a:solidFill>
                  <a:srgbClr val="000000"/>
                </a:solidFill>
              </a:rPr>
              <a:t>sklearn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Identifying and understanding the similarities and dissimilarities between two chosen neighborhoods to retrieve more insights and to conclude with ease which neighborhood wins over other.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Python packages and Dependencies: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sz="1900">
                <a:solidFill>
                  <a:srgbClr val="000000"/>
                </a:solidFill>
              </a:rPr>
              <a:t>Pandas 		-	Library for Data Analysis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NumPy 		– 	Library to handle data in a vectorized manner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JSON 			– 	Library to handle JSON files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Geopy		– 	To retrieve Location Data 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Requests		– 	Library to handle http requests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Matplotlib		– 	Python Plotting Module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Sklearn	 	– 	Python machine learning Library</a:t>
            </a:r>
          </a:p>
          <a:p>
            <a:pPr lvl="0"/>
            <a:r>
              <a:rPr lang="en-US" sz="1900">
                <a:solidFill>
                  <a:srgbClr val="000000"/>
                </a:solidFill>
              </a:rPr>
              <a:t>Folium 		– 	Map rendering Library</a:t>
            </a:r>
          </a:p>
          <a:p>
            <a:pPr marL="0" indent="0">
              <a:buNone/>
            </a:pPr>
            <a:endParaRPr lang="en-US" sz="1900">
              <a:solidFill>
                <a:srgbClr val="000000"/>
              </a:solidFill>
            </a:endParaRPr>
          </a:p>
          <a:p>
            <a:endParaRPr lang="en-US" sz="1900">
              <a:solidFill>
                <a:srgbClr val="000000"/>
              </a:solidFill>
            </a:endParaRPr>
          </a:p>
          <a:p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2C1005-3B34-274E-A70E-6CC9F3BC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Process to find Best neighborhood</a:t>
            </a:r>
          </a:p>
        </p:txBody>
      </p: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D5D0ECED-63FF-4F3E-B794-FF720E815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36358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149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049343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Borough Population distribution – folium map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E884C47-B14E-C248-BEF6-29DCB321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3" y="730583"/>
            <a:ext cx="8864600" cy="5318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4C784E-CE60-8F4C-9E27-E2D079CB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3" y="1696033"/>
            <a:ext cx="23114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BE720-8E7E-8649-B7AA-F58A1588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   Average Toxins present in air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97C8-74AA-BE4D-A797-9CB61380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31" y="1396588"/>
            <a:ext cx="7022583" cy="5021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8CBFA-289F-E641-A8B5-E924A2484FD7}"/>
              </a:ext>
            </a:extLst>
          </p:cNvPr>
          <p:cNvSpPr txBox="1"/>
          <p:nvPr/>
        </p:nvSpPr>
        <p:spPr>
          <a:xfrm>
            <a:off x="7992533" y="1947333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Max toxins are present in Manhattan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 toxin are present in Staten island</a:t>
            </a:r>
          </a:p>
        </p:txBody>
      </p:sp>
    </p:spTree>
    <p:extLst>
      <p:ext uri="{BB962C8B-B14F-4D97-AF65-F5344CB8AC3E}">
        <p14:creationId xmlns:p14="http://schemas.microsoft.com/office/powerpoint/2010/main" val="285278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rgbClr val="FFFFFF"/>
                </a:solidFill>
              </a:rPr>
              <a:t>		Neighborhood Population in manhattan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AE6A5A-25DC-AB44-8BBE-076F84BDA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2181"/>
          <a:stretch/>
        </p:blipFill>
        <p:spPr>
          <a:xfrm>
            <a:off x="331567" y="2522307"/>
            <a:ext cx="5455917" cy="380665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6D7D6B3-8A6A-874A-B26F-219A5089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1" r="6798"/>
          <a:stretch/>
        </p:blipFill>
        <p:spPr>
          <a:xfrm>
            <a:off x="6445073" y="2522617"/>
            <a:ext cx="5455917" cy="380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03B93-B362-ED49-A388-F690569C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		Population distribution and clustering by venues nearby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9CE100-1573-6641-A584-245DA775C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87" r="1980" b="1"/>
          <a:stretch/>
        </p:blipFill>
        <p:spPr>
          <a:xfrm>
            <a:off x="331567" y="2522628"/>
            <a:ext cx="5455917" cy="380601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1C85A7-C979-804B-B6B2-624CCCDC3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2" r="9019" b="-2"/>
          <a:stretch/>
        </p:blipFill>
        <p:spPr>
          <a:xfrm>
            <a:off x="6445073" y="2522306"/>
            <a:ext cx="5455917" cy="38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E874-F5A2-0C43-84D9-F16F98D0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Exploring each cluster by venues nearby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02B4D4E-5A78-2541-B232-A649DD7A3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41258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1680</TotalTime>
  <Words>192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 Battle of Neighborhoods  </vt:lpstr>
      <vt:lpstr>Objective</vt:lpstr>
      <vt:lpstr>Python packages and Dependencies: </vt:lpstr>
      <vt:lpstr>Process to find Best neighborhood</vt:lpstr>
      <vt:lpstr>Borough Population distribution – folium map</vt:lpstr>
      <vt:lpstr>    Average Toxins present in air</vt:lpstr>
      <vt:lpstr>  Neighborhood Population in manhattan </vt:lpstr>
      <vt:lpstr>  Population distribution and clustering by venues nearby</vt:lpstr>
      <vt:lpstr>Exploring each cluster by venues nearby</vt:lpstr>
      <vt:lpstr>Best area to live is where cluster 0 is located. This is corroborated by population distribution map as well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Battle of Neighborhoods  </dc:title>
  <dc:creator>Microsoft Office User</dc:creator>
  <cp:lastModifiedBy>Microsoft Office User</cp:lastModifiedBy>
  <cp:revision>20</cp:revision>
  <dcterms:created xsi:type="dcterms:W3CDTF">2018-08-30T01:59:51Z</dcterms:created>
  <dcterms:modified xsi:type="dcterms:W3CDTF">2019-04-20T03:18:48Z</dcterms:modified>
</cp:coreProperties>
</file>